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  <p:sldId id="265" r:id="rId7"/>
    <p:sldId id="266" r:id="rId8"/>
    <p:sldId id="264" r:id="rId9"/>
    <p:sldId id="274" r:id="rId10"/>
    <p:sldId id="269" r:id="rId11"/>
    <p:sldId id="270" r:id="rId12"/>
    <p:sldId id="271" r:id="rId13"/>
    <p:sldId id="272" r:id="rId14"/>
    <p:sldId id="273" r:id="rId15"/>
    <p:sldId id="275" r:id="rId16"/>
    <p:sldId id="279" r:id="rId17"/>
    <p:sldId id="280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23D82-0D33-4566-AB8D-F7E3429D45D5}" v="1" dt="2023-09-26T08:50:04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15223D82-0D33-4566-AB8D-F7E3429D45D5}"/>
    <pc:docChg chg="undo custSel delSld modSld sldOrd">
      <pc:chgData name="Stijn Weijermars" userId="2933e1d2-70ff-47b3-ad61-d61e32fda646" providerId="ADAL" clId="{15223D82-0D33-4566-AB8D-F7E3429D45D5}" dt="2023-09-26T08:53:31.236" v="33"/>
      <pc:docMkLst>
        <pc:docMk/>
      </pc:docMkLst>
      <pc:sldChg chg="ord">
        <pc:chgData name="Stijn Weijermars" userId="2933e1d2-70ff-47b3-ad61-d61e32fda646" providerId="ADAL" clId="{15223D82-0D33-4566-AB8D-F7E3429D45D5}" dt="2023-09-26T08:53:31.236" v="33"/>
        <pc:sldMkLst>
          <pc:docMk/>
          <pc:sldMk cId="3112544397" sldId="274"/>
        </pc:sldMkLst>
      </pc:sldChg>
      <pc:sldChg chg="addSp delSp modSp mod">
        <pc:chgData name="Stijn Weijermars" userId="2933e1d2-70ff-47b3-ad61-d61e32fda646" providerId="ADAL" clId="{15223D82-0D33-4566-AB8D-F7E3429D45D5}" dt="2023-09-26T08:51:39.424" v="30" actId="14100"/>
        <pc:sldMkLst>
          <pc:docMk/>
          <pc:sldMk cId="3097584089" sldId="275"/>
        </pc:sldMkLst>
        <pc:spChg chg="del">
          <ac:chgData name="Stijn Weijermars" userId="2933e1d2-70ff-47b3-ad61-d61e32fda646" providerId="ADAL" clId="{15223D82-0D33-4566-AB8D-F7E3429D45D5}" dt="2023-09-26T08:50:00.536" v="7" actId="478"/>
          <ac:spMkLst>
            <pc:docMk/>
            <pc:sldMk cId="3097584089" sldId="275"/>
            <ac:spMk id="3" creationId="{D93F113D-1ACB-4A79-8304-6AD2FE3918F6}"/>
          </ac:spMkLst>
        </pc:spChg>
        <pc:spChg chg="mod">
          <ac:chgData name="Stijn Weijermars" userId="2933e1d2-70ff-47b3-ad61-d61e32fda646" providerId="ADAL" clId="{15223D82-0D33-4566-AB8D-F7E3429D45D5}" dt="2023-09-26T08:51:20.052" v="24" actId="1076"/>
          <ac:spMkLst>
            <pc:docMk/>
            <pc:sldMk cId="3097584089" sldId="275"/>
            <ac:spMk id="4" creationId="{2B63D212-EBE4-481F-A331-2E9B941193C9}"/>
          </ac:spMkLst>
        </pc:spChg>
        <pc:picChg chg="del">
          <ac:chgData name="Stijn Weijermars" userId="2933e1d2-70ff-47b3-ad61-d61e32fda646" providerId="ADAL" clId="{15223D82-0D33-4566-AB8D-F7E3429D45D5}" dt="2023-09-26T08:49:50.109" v="5" actId="478"/>
          <ac:picMkLst>
            <pc:docMk/>
            <pc:sldMk cId="3097584089" sldId="275"/>
            <ac:picMk id="5" creationId="{13734274-D532-0837-342E-DED68D5A8715}"/>
          </ac:picMkLst>
        </pc:picChg>
        <pc:picChg chg="add mod modCrop">
          <ac:chgData name="Stijn Weijermars" userId="2933e1d2-70ff-47b3-ad61-d61e32fda646" providerId="ADAL" clId="{15223D82-0D33-4566-AB8D-F7E3429D45D5}" dt="2023-09-26T08:51:28.999" v="27" actId="1076"/>
          <ac:picMkLst>
            <pc:docMk/>
            <pc:sldMk cId="3097584089" sldId="275"/>
            <ac:picMk id="6" creationId="{15484C5E-5521-049F-9534-97196804467B}"/>
          </ac:picMkLst>
        </pc:picChg>
        <pc:picChg chg="add mod modCrop">
          <ac:chgData name="Stijn Weijermars" userId="2933e1d2-70ff-47b3-ad61-d61e32fda646" providerId="ADAL" clId="{15223D82-0D33-4566-AB8D-F7E3429D45D5}" dt="2023-09-26T08:51:39.424" v="30" actId="14100"/>
          <ac:picMkLst>
            <pc:docMk/>
            <pc:sldMk cId="3097584089" sldId="275"/>
            <ac:picMk id="7" creationId="{FA2CD733-122A-619D-95C6-463926AB6F30}"/>
          </ac:picMkLst>
        </pc:picChg>
      </pc:sldChg>
      <pc:sldChg chg="del">
        <pc:chgData name="Stijn Weijermars" userId="2933e1d2-70ff-47b3-ad61-d61e32fda646" providerId="ADAL" clId="{15223D82-0D33-4566-AB8D-F7E3429D45D5}" dt="2023-09-26T08:45:00.211" v="0" actId="2696"/>
        <pc:sldMkLst>
          <pc:docMk/>
          <pc:sldMk cId="1531751590" sldId="278"/>
        </pc:sldMkLst>
      </pc:sldChg>
      <pc:sldChg chg="modSp mod">
        <pc:chgData name="Stijn Weijermars" userId="2933e1d2-70ff-47b3-ad61-d61e32fda646" providerId="ADAL" clId="{15223D82-0D33-4566-AB8D-F7E3429D45D5}" dt="2023-09-26T08:47:58.789" v="4" actId="403"/>
        <pc:sldMkLst>
          <pc:docMk/>
          <pc:sldMk cId="2758046888" sldId="279"/>
        </pc:sldMkLst>
        <pc:spChg chg="mod">
          <ac:chgData name="Stijn Weijermars" userId="2933e1d2-70ff-47b3-ad61-d61e32fda646" providerId="ADAL" clId="{15223D82-0D33-4566-AB8D-F7E3429D45D5}" dt="2023-09-26T08:47:58.789" v="4" actId="403"/>
          <ac:spMkLst>
            <pc:docMk/>
            <pc:sldMk cId="2758046888" sldId="279"/>
            <ac:spMk id="2" creationId="{0FEB80A2-D73D-104C-710D-0EB9C9CDB3FD}"/>
          </ac:spMkLst>
        </pc:spChg>
      </pc:sldChg>
      <pc:sldChg chg="modSp mod">
        <pc:chgData name="Stijn Weijermars" userId="2933e1d2-70ff-47b3-ad61-d61e32fda646" providerId="ADAL" clId="{15223D82-0D33-4566-AB8D-F7E3429D45D5}" dt="2023-09-26T08:53:17.398" v="31" actId="20577"/>
        <pc:sldMkLst>
          <pc:docMk/>
          <pc:sldMk cId="3955527930" sldId="280"/>
        </pc:sldMkLst>
        <pc:spChg chg="mod">
          <ac:chgData name="Stijn Weijermars" userId="2933e1d2-70ff-47b3-ad61-d61e32fda646" providerId="ADAL" clId="{15223D82-0D33-4566-AB8D-F7E3429D45D5}" dt="2023-09-26T08:53:17.398" v="31" actId="20577"/>
          <ac:spMkLst>
            <pc:docMk/>
            <pc:sldMk cId="3955527930" sldId="280"/>
            <ac:spMk id="3" creationId="{EBC80222-C8B5-63EE-EB72-1F68B513BD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95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61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47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74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469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83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95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93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07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46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94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ronadashboard.rijksoverheid.nl/landelijk/rioolwater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trimbos.nl/kennis/drugs/feiten-cijfers-drugs-alcohol-roken/rioolwateronderzoek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w2vvI3Nn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4 Riool-Water-Zuiverings-Installatie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9855A8-4821-425B-A0FB-C98C0795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53" y="0"/>
            <a:ext cx="12208953" cy="8106745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/>
              <a:t>Stap</a:t>
            </a:r>
            <a:r>
              <a:rPr lang="en-US" sz="4000" dirty="0"/>
              <a:t> 4: </a:t>
            </a:r>
            <a:r>
              <a:rPr lang="en-US" sz="4000" dirty="0" err="1"/>
              <a:t>Nabezinking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200" dirty="0"/>
              <a:t>Scheiding van water van actiefslibmengsel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769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63D212-EBE4-481F-A331-2E9B94119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93211" y="5912295"/>
            <a:ext cx="3026546" cy="741169"/>
          </a:xfrm>
        </p:spPr>
        <p:txBody>
          <a:bodyPr>
            <a:normAutofit/>
          </a:bodyPr>
          <a:lstStyle/>
          <a:p>
            <a:r>
              <a:rPr lang="nl-NL" sz="1400" dirty="0">
                <a:hlinkClick r:id="rId2"/>
              </a:rPr>
              <a:t>Virusdeeltjes in rioolwater | Coronadashboard | Rijksoverheid.nl</a:t>
            </a:r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5484C5E-5521-049F-9534-971968044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316"/>
          <a:stretch/>
        </p:blipFill>
        <p:spPr>
          <a:xfrm>
            <a:off x="272243" y="4235404"/>
            <a:ext cx="4339863" cy="262259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A2CD733-122A-619D-95C6-463926AB6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84"/>
          <a:stretch/>
        </p:blipFill>
        <p:spPr>
          <a:xfrm>
            <a:off x="3971372" y="21392"/>
            <a:ext cx="8419149" cy="53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B80A2-D73D-104C-710D-0EB9C9CD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hlinkClick r:id="rId2"/>
              </a:rPr>
              <a:t>Rioolwateronderzoek drugs - Trimbos-instituut</a:t>
            </a:r>
            <a:endParaRPr lang="nl-NL" sz="5400" dirty="0"/>
          </a:p>
        </p:txBody>
      </p:sp>
      <p:pic>
        <p:nvPicPr>
          <p:cNvPr id="1026" name="Picture 2" descr="Rioolwateranalyses drugs in 56 Europese steden: wat zeggen de cijfers?">
            <a:extLst>
              <a:ext uri="{FF2B5EF4-FFF2-40B4-BE49-F238E27FC236}">
                <a16:creationId xmlns:a16="http://schemas.microsoft.com/office/drawing/2014/main" id="{2C35C8D2-C98E-7A1E-F915-26F5C9FA38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778431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4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D5515-A3A0-F6EF-3621-BA6F9D1B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C80222-C8B5-63EE-EB72-1F68B513B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op internet één </a:t>
            </a:r>
            <a:r>
              <a:rPr lang="nl-NL" dirty="0" err="1"/>
              <a:t>infografic</a:t>
            </a:r>
            <a:r>
              <a:rPr lang="nl-NL" dirty="0"/>
              <a:t> die je aanspreekt (Pinterest staat er vol mee)</a:t>
            </a:r>
          </a:p>
          <a:p>
            <a:r>
              <a:rPr lang="nl-NL" dirty="0"/>
              <a:t>Geef drie redenen waarom het een goed voorbeeld is van een </a:t>
            </a:r>
            <a:r>
              <a:rPr lang="nl-NL" dirty="0" err="1"/>
              <a:t>infografic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552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346-CFAB-4BA4-AEDC-838D0A01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D6B176-3EC4-4D6B-8377-745F17C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2" y="1"/>
            <a:ext cx="123364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3491345" y="365125"/>
            <a:ext cx="5818910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700" i="1" dirty="0"/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5B1F963-C798-452A-92B0-70BF85AA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" t="19860" r="2128" b="2868"/>
          <a:stretch/>
        </p:blipFill>
        <p:spPr>
          <a:xfrm>
            <a:off x="0" y="-1"/>
            <a:ext cx="12192000" cy="73152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nl-NL" b="1" i="1" dirty="0"/>
            </a:br>
            <a:r>
              <a:rPr lang="nl-NL" sz="2700" b="1" i="1" dirty="0"/>
              <a:t>De ingrepen van de mens op het watersysteem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F98BBBF-E81B-46BF-BC33-081F1D55613E}"/>
              </a:ext>
            </a:extLst>
          </p:cNvPr>
          <p:cNvSpPr/>
          <p:nvPr/>
        </p:nvSpPr>
        <p:spPr>
          <a:xfrm>
            <a:off x="7832799" y="4167610"/>
            <a:ext cx="3831771" cy="19884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 dirty="0">
                <a:solidFill>
                  <a:srgbClr val="FF0000"/>
                </a:solidFill>
              </a:rPr>
              <a:t>RWZI</a:t>
            </a:r>
          </a:p>
        </p:txBody>
      </p:sp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Samenhang en partijen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05CBC5-2AD7-4F66-86E8-1F441351C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8" t="17032" r="953" b="30996"/>
          <a:stretch/>
        </p:blipFill>
        <p:spPr>
          <a:xfrm>
            <a:off x="838200" y="1488474"/>
            <a:ext cx="9913257" cy="3562498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50C3AA5B-1928-4FBD-81E5-08AA0AEBF69B}"/>
              </a:ext>
            </a:extLst>
          </p:cNvPr>
          <p:cNvSpPr/>
          <p:nvPr/>
        </p:nvSpPr>
        <p:spPr>
          <a:xfrm>
            <a:off x="6919686" y="1819807"/>
            <a:ext cx="3831771" cy="28973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2C3B0C-9648-4AE0-9FFA-E48BB34D5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53" y="0"/>
            <a:ext cx="13980032" cy="7083717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Van </a:t>
            </a:r>
            <a:r>
              <a:rPr lang="en-US" sz="4000" dirty="0" err="1"/>
              <a:t>plas</a:t>
            </a:r>
            <a:r>
              <a:rPr lang="en-US" sz="4000" dirty="0"/>
              <a:t> tot </a:t>
            </a:r>
            <a:r>
              <a:rPr lang="en-US" sz="4000" dirty="0" err="1"/>
              <a:t>plas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sz="3200" dirty="0"/>
              <a:t>Documentaire: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>
                <a:hlinkClick r:id="rId3"/>
              </a:rPr>
              <a:t>https://www.youtube.com/watch?v=Z2w2vvI3Nnc</a:t>
            </a:r>
            <a:r>
              <a:rPr lang="nl-NL" sz="32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254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in de RWZI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E7129-6AB5-4EAF-9CB6-9E779B3F4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Grofvuilverwijdering</a:t>
            </a:r>
          </a:p>
          <a:p>
            <a:r>
              <a:rPr lang="nl-NL" dirty="0"/>
              <a:t>Stap 2: Voorbezinking</a:t>
            </a:r>
          </a:p>
          <a:p>
            <a:r>
              <a:rPr lang="nl-NL" dirty="0"/>
              <a:t>Stap 3: Biologische reiniging</a:t>
            </a:r>
          </a:p>
          <a:p>
            <a:r>
              <a:rPr lang="nl-NL" dirty="0"/>
              <a:t>Stap 4: </a:t>
            </a:r>
            <a:r>
              <a:rPr lang="nl-NL" dirty="0" err="1"/>
              <a:t>Nabezinking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0D60B7A-10C2-46EC-95DE-C94830DC3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3817397"/>
            <a:ext cx="7330440" cy="25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3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F99F61D-3029-4C7F-90B8-458C99DFF6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852" b="15898"/>
          <a:stretch/>
        </p:blipFill>
        <p:spPr>
          <a:xfrm>
            <a:off x="-39414" y="10"/>
            <a:ext cx="12270828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/>
              <a:t>Stap</a:t>
            </a:r>
            <a:r>
              <a:rPr lang="en-US" sz="3600" dirty="0"/>
              <a:t> 1: </a:t>
            </a:r>
            <a:r>
              <a:rPr lang="en-US" sz="3600" dirty="0" err="1"/>
              <a:t>Grofvuilverwijdering</a:t>
            </a:r>
            <a:endParaRPr lang="en-US" sz="3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3200" dirty="0"/>
              <a:t>Roosters</a:t>
            </a:r>
            <a:endParaRPr lang="en-US" sz="18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314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DFFADD-C4E8-4C1F-B678-3F584AC5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149" y="-4533232"/>
            <a:ext cx="13054149" cy="17410972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3037356"/>
            <a:ext cx="4204137" cy="1342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/>
              <a:t>Stap 2: </a:t>
            </a:r>
            <a:r>
              <a:rPr lang="en-US" sz="4000" dirty="0" err="1"/>
              <a:t>Voorbezinking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3600" dirty="0"/>
            </a:br>
            <a:r>
              <a:rPr lang="en-US" sz="3600" dirty="0" err="1">
                <a:latin typeface="+mn-lt"/>
              </a:rPr>
              <a:t>Zware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delen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zinken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naar</a:t>
            </a:r>
            <a:r>
              <a:rPr lang="en-US" sz="3600" dirty="0">
                <a:latin typeface="+mn-lt"/>
              </a:rPr>
              <a:t> de </a:t>
            </a:r>
            <a:r>
              <a:rPr lang="en-US" sz="3600" dirty="0" err="1">
                <a:latin typeface="+mn-lt"/>
              </a:rPr>
              <a:t>bodem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worden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daar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afgevoerd</a:t>
            </a:r>
            <a:br>
              <a:rPr lang="en-US" sz="3600" dirty="0">
                <a:latin typeface="+mn-lt"/>
              </a:rPr>
            </a:br>
            <a:r>
              <a:rPr lang="en-US" sz="3600" dirty="0" err="1">
                <a:latin typeface="+mn-lt"/>
              </a:rPr>
              <a:t>Drijvende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delen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worden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afgeroomd</a:t>
            </a: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 dirty="0"/>
          </a:p>
          <a:p>
            <a:pPr marL="0"/>
            <a:endParaRPr lang="en-US" sz="18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0007E81-2171-4341-8CDB-B2CBD7034F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92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E361726-186B-4A74-8232-11949EC60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15" y="-106911"/>
            <a:ext cx="12206115" cy="813741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 err="1"/>
              <a:t>Stap</a:t>
            </a:r>
            <a:r>
              <a:rPr lang="en-US" sz="4000" dirty="0"/>
              <a:t> 3: </a:t>
            </a:r>
            <a:r>
              <a:rPr lang="en-US" sz="4000" dirty="0" err="1"/>
              <a:t>Biologische</a:t>
            </a:r>
            <a:r>
              <a:rPr lang="en-US" sz="4000" dirty="0"/>
              <a:t> </a:t>
            </a:r>
            <a:r>
              <a:rPr lang="en-US" sz="4000" dirty="0" err="1"/>
              <a:t>reiniging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nl-NL" sz="3200" dirty="0"/>
              <a:t>Het actief slib bestaat uit een brede waaier van organismen. Door beluchting kunnen organismen hun werk doen.</a:t>
            </a:r>
            <a:endParaRPr lang="en-US" sz="32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98147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C5FC46E0-EF36-4C77-96CB-6588B43D6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605F2-43F7-4873-B3F3-7A30DDDA9D0A}">
  <ds:schemaRefs>
    <ds:schemaRef ds:uri="http://schemas.microsoft.com/office/2006/documentManagement/types"/>
    <ds:schemaRef ds:uri="34354c1b-6b8c-435b-ad50-990538c19557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47a28104-336f-447d-946e-e305ac2bcd47"/>
    <ds:schemaRef ds:uri="http://purl.org/dc/terms/"/>
    <ds:schemaRef ds:uri="http://schemas.microsoft.com/office/infopath/2007/PartnerControls"/>
    <ds:schemaRef ds:uri="http://www.w3.org/XML/1998/namespace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173</Words>
  <Application>Microsoft Office PowerPoint</Application>
  <PresentationFormat>Breedbeeld</PresentationFormat>
  <Paragraphs>27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1_Kantoorthema</vt:lpstr>
      <vt:lpstr>Water en energie in beeld</vt:lpstr>
      <vt:lpstr>PowerPoint-presentatie</vt:lpstr>
      <vt:lpstr> De ingrepen van de mens op het watersysteem</vt:lpstr>
      <vt:lpstr>Samenhang en partijen</vt:lpstr>
      <vt:lpstr>Van plas tot plas </vt:lpstr>
      <vt:lpstr>Stappen in de RWZI</vt:lpstr>
      <vt:lpstr>Stap 1: Grofvuilverwijdering</vt:lpstr>
      <vt:lpstr>Stap 2: Voorbezinking    Zware delen zinken naar de bodem en worden daar afgevoerd Drijvende delen worden afgeroomd</vt:lpstr>
      <vt:lpstr>Stap 3: Biologische reiniging </vt:lpstr>
      <vt:lpstr>Stap 4: Nabezinking </vt:lpstr>
      <vt:lpstr>PowerPoint-presentatie</vt:lpstr>
      <vt:lpstr>Rioolwateronderzoek drugs - Trimbos-instituut</vt:lpstr>
      <vt:lpstr>Opdracht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6</cp:revision>
  <dcterms:created xsi:type="dcterms:W3CDTF">2019-09-23T13:03:23Z</dcterms:created>
  <dcterms:modified xsi:type="dcterms:W3CDTF">2023-09-26T08:53:36Z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</Properties>
</file>